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sldIdLst>
    <p:sldId id="261" r:id="rId5"/>
    <p:sldId id="262" r:id="rId6"/>
    <p:sldId id="264" r:id="rId7"/>
    <p:sldId id="263" r:id="rId8"/>
    <p:sldId id="292" r:id="rId9"/>
    <p:sldId id="295" r:id="rId10"/>
    <p:sldId id="296" r:id="rId11"/>
    <p:sldId id="297" r:id="rId12"/>
    <p:sldId id="298" r:id="rId13"/>
    <p:sldId id="299" r:id="rId14"/>
    <p:sldId id="265" r:id="rId15"/>
    <p:sldId id="281" r:id="rId16"/>
    <p:sldId id="266" r:id="rId17"/>
    <p:sldId id="267" r:id="rId18"/>
    <p:sldId id="282" r:id="rId19"/>
    <p:sldId id="283" r:id="rId20"/>
    <p:sldId id="284" r:id="rId21"/>
    <p:sldId id="268" r:id="rId22"/>
    <p:sldId id="269" r:id="rId23"/>
    <p:sldId id="270" r:id="rId24"/>
    <p:sldId id="291" r:id="rId25"/>
    <p:sldId id="288" r:id="rId26"/>
    <p:sldId id="289" r:id="rId27"/>
    <p:sldId id="290" r:id="rId28"/>
    <p:sldId id="293" r:id="rId29"/>
    <p:sldId id="294" r:id="rId30"/>
    <p:sldId id="271" r:id="rId31"/>
    <p:sldId id="272" r:id="rId32"/>
    <p:sldId id="273" r:id="rId33"/>
    <p:sldId id="287" r:id="rId34"/>
    <p:sldId id="274" r:id="rId35"/>
    <p:sldId id="286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82E00-D045-D622-5EB7-F7C9B71628B2}" v="26" dt="2024-11-07T11:45:56.4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7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220 JHChang" userId="S::jhchang@nuvoton.com::0e3471bd-9201-41c6-b31f-18aafe5426d7" providerId="AD" clId="Web-{18582E00-D045-D622-5EB7-F7C9B71628B2}"/>
    <pc:docChg chg="modSld">
      <pc:chgData name="S220 JHChang" userId="S::jhchang@nuvoton.com::0e3471bd-9201-41c6-b31f-18aafe5426d7" providerId="AD" clId="Web-{18582E00-D045-D622-5EB7-F7C9B71628B2}" dt="2024-11-07T11:45:56.420" v="25" actId="1076"/>
      <pc:docMkLst>
        <pc:docMk/>
      </pc:docMkLst>
      <pc:sldChg chg="modSp">
        <pc:chgData name="S220 JHChang" userId="S::jhchang@nuvoton.com::0e3471bd-9201-41c6-b31f-18aafe5426d7" providerId="AD" clId="Web-{18582E00-D045-D622-5EB7-F7C9B71628B2}" dt="2024-11-07T11:09:11.635" v="6" actId="1076"/>
        <pc:sldMkLst>
          <pc:docMk/>
          <pc:sldMk cId="2267670827" sldId="269"/>
        </pc:sldMkLst>
        <pc:spChg chg="mod">
          <ac:chgData name="S220 JHChang" userId="S::jhchang@nuvoton.com::0e3471bd-9201-41c6-b31f-18aafe5426d7" providerId="AD" clId="Web-{18582E00-D045-D622-5EB7-F7C9B71628B2}" dt="2024-11-07T11:09:10.010" v="4" actId="1076"/>
          <ac:spMkLst>
            <pc:docMk/>
            <pc:sldMk cId="2267670827" sldId="269"/>
            <ac:spMk id="2" creationId="{00000000-0000-0000-0000-000000000000}"/>
          </ac:spMkLst>
        </pc:spChg>
        <pc:spChg chg="mod">
          <ac:chgData name="S220 JHChang" userId="S::jhchang@nuvoton.com::0e3471bd-9201-41c6-b31f-18aafe5426d7" providerId="AD" clId="Web-{18582E00-D045-D622-5EB7-F7C9B71628B2}" dt="2024-11-07T10:59:57.317" v="2" actId="14100"/>
          <ac:spMkLst>
            <pc:docMk/>
            <pc:sldMk cId="2267670827" sldId="269"/>
            <ac:spMk id="3" creationId="{00000000-0000-0000-0000-000000000000}"/>
          </ac:spMkLst>
        </pc:spChg>
        <pc:grpChg chg="mod">
          <ac:chgData name="S220 JHChang" userId="S::jhchang@nuvoton.com::0e3471bd-9201-41c6-b31f-18aafe5426d7" providerId="AD" clId="Web-{18582E00-D045-D622-5EB7-F7C9B71628B2}" dt="2024-11-07T11:09:11.635" v="6" actId="1076"/>
          <ac:grpSpMkLst>
            <pc:docMk/>
            <pc:sldMk cId="2267670827" sldId="269"/>
            <ac:grpSpMk id="21" creationId="{00000000-0000-0000-0000-000000000000}"/>
          </ac:grpSpMkLst>
        </pc:grpChg>
      </pc:sldChg>
      <pc:sldChg chg="delSp modSp">
        <pc:chgData name="S220 JHChang" userId="S::jhchang@nuvoton.com::0e3471bd-9201-41c6-b31f-18aafe5426d7" providerId="AD" clId="Web-{18582E00-D045-D622-5EB7-F7C9B71628B2}" dt="2024-11-07T11:30:15.807" v="11" actId="1076"/>
        <pc:sldMkLst>
          <pc:docMk/>
          <pc:sldMk cId="4271332476" sldId="288"/>
        </pc:sldMkLst>
        <pc:spChg chg="del">
          <ac:chgData name="S220 JHChang" userId="S::jhchang@nuvoton.com::0e3471bd-9201-41c6-b31f-18aafe5426d7" providerId="AD" clId="Web-{18582E00-D045-D622-5EB7-F7C9B71628B2}" dt="2024-11-07T11:28:31.866" v="8"/>
          <ac:spMkLst>
            <pc:docMk/>
            <pc:sldMk cId="4271332476" sldId="288"/>
            <ac:spMk id="2" creationId="{00000000-0000-0000-0000-000000000000}"/>
          </ac:spMkLst>
        </pc:spChg>
        <pc:spChg chg="mod">
          <ac:chgData name="S220 JHChang" userId="S::jhchang@nuvoton.com::0e3471bd-9201-41c6-b31f-18aafe5426d7" providerId="AD" clId="Web-{18582E00-D045-D622-5EB7-F7C9B71628B2}" dt="2024-11-07T11:30:15.807" v="11" actId="1076"/>
          <ac:spMkLst>
            <pc:docMk/>
            <pc:sldMk cId="4271332476" sldId="288"/>
            <ac:spMk id="16" creationId="{00000000-0000-0000-0000-000000000000}"/>
          </ac:spMkLst>
        </pc:spChg>
        <pc:picChg chg="mod">
          <ac:chgData name="S220 JHChang" userId="S::jhchang@nuvoton.com::0e3471bd-9201-41c6-b31f-18aafe5426d7" providerId="AD" clId="Web-{18582E00-D045-D622-5EB7-F7C9B71628B2}" dt="2024-11-07T11:29:56.431" v="10" actId="1076"/>
          <ac:picMkLst>
            <pc:docMk/>
            <pc:sldMk cId="4271332476" sldId="288"/>
            <ac:picMk id="14" creationId="{00000000-0000-0000-0000-000000000000}"/>
          </ac:picMkLst>
        </pc:picChg>
      </pc:sldChg>
      <pc:sldChg chg="delSp modSp">
        <pc:chgData name="S220 JHChang" userId="S::jhchang@nuvoton.com::0e3471bd-9201-41c6-b31f-18aafe5426d7" providerId="AD" clId="Web-{18582E00-D045-D622-5EB7-F7C9B71628B2}" dt="2024-11-07T11:45:56.420" v="25" actId="1076"/>
        <pc:sldMkLst>
          <pc:docMk/>
          <pc:sldMk cId="1982936108" sldId="293"/>
        </pc:sldMkLst>
        <pc:spChg chg="del">
          <ac:chgData name="S220 JHChang" userId="S::jhchang@nuvoton.com::0e3471bd-9201-41c6-b31f-18aafe5426d7" providerId="AD" clId="Web-{18582E00-D045-D622-5EB7-F7C9B71628B2}" dt="2024-11-07T11:45:49.264" v="23"/>
          <ac:spMkLst>
            <pc:docMk/>
            <pc:sldMk cId="1982936108" sldId="293"/>
            <ac:spMk id="2" creationId="{00000000-0000-0000-0000-000000000000}"/>
          </ac:spMkLst>
        </pc:spChg>
        <pc:spChg chg="mod">
          <ac:chgData name="S220 JHChang" userId="S::jhchang@nuvoton.com::0e3471bd-9201-41c6-b31f-18aafe5426d7" providerId="AD" clId="Web-{18582E00-D045-D622-5EB7-F7C9B71628B2}" dt="2024-11-07T11:45:56.420" v="25" actId="1076"/>
          <ac:spMkLst>
            <pc:docMk/>
            <pc:sldMk cId="1982936108" sldId="293"/>
            <ac:spMk id="3" creationId="{00000000-0000-0000-0000-000000000000}"/>
          </ac:spMkLst>
        </pc:spChg>
        <pc:spChg chg="mod">
          <ac:chgData name="S220 JHChang" userId="S::jhchang@nuvoton.com::0e3471bd-9201-41c6-b31f-18aafe5426d7" providerId="AD" clId="Web-{18582E00-D045-D622-5EB7-F7C9B71628B2}" dt="2024-11-07T11:42:39.303" v="19" actId="1076"/>
          <ac:spMkLst>
            <pc:docMk/>
            <pc:sldMk cId="1982936108" sldId="293"/>
            <ac:spMk id="7" creationId="{00000000-0000-0000-0000-000000000000}"/>
          </ac:spMkLst>
        </pc:spChg>
        <pc:picChg chg="mod">
          <ac:chgData name="S220 JHChang" userId="S::jhchang@nuvoton.com::0e3471bd-9201-41c6-b31f-18aafe5426d7" providerId="AD" clId="Web-{18582E00-D045-D622-5EB7-F7C9B71628B2}" dt="2024-11-07T11:42:17.787" v="13" actId="1076"/>
          <ac:picMkLst>
            <pc:docMk/>
            <pc:sldMk cId="1982936108" sldId="293"/>
            <ac:picMk id="5" creationId="{00000000-0000-0000-0000-000000000000}"/>
          </ac:picMkLst>
        </pc:picChg>
        <pc:picChg chg="mod">
          <ac:chgData name="S220 JHChang" userId="S::jhchang@nuvoton.com::0e3471bd-9201-41c6-b31f-18aafe5426d7" providerId="AD" clId="Web-{18582E00-D045-D622-5EB7-F7C9B71628B2}" dt="2024-11-07T11:45:53.170" v="24" actId="1076"/>
          <ac:picMkLst>
            <pc:docMk/>
            <pc:sldMk cId="1982936108" sldId="293"/>
            <ac:picMk id="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2777"/>
            <a:ext cx="103632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01008"/>
            <a:ext cx="85344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9552517" y="6356351"/>
            <a:ext cx="2554816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E221FDA5-4913-4A51-91E7-05A934752427}" type="datetime1">
              <a:rPr lang="zh-TW" altLang="en-US"/>
              <a:pPr>
                <a:defRPr/>
              </a:pPr>
              <a:t>2024/11/7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52518" y="5949951"/>
            <a:ext cx="2516716" cy="365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94BD76B1-268C-4664-A078-4BE2F7A3F4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14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3007F-9867-4E71-9457-F9B40BEED51D}" type="datetime1">
              <a:rPr lang="zh-TW" altLang="en-US"/>
              <a:pPr>
                <a:defRPr/>
              </a:pPr>
              <a:t>2024/11/7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B27C4-9549-49AD-BC63-2389C85974E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41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69780-4706-4FA6-B333-78776DEE293E}" type="datetime1">
              <a:rPr lang="zh-TW" altLang="en-US"/>
              <a:pPr>
                <a:defRPr/>
              </a:pPr>
              <a:t>2024/11/7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21B4D-7129-432E-9513-AEC3927D9E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935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8800" y="381000"/>
            <a:ext cx="7416800" cy="1066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2800" y="1752600"/>
            <a:ext cx="11074400" cy="2057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12800" y="3962400"/>
            <a:ext cx="11074400" cy="2057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2409A-50A4-46D0-9ADD-02286B37D51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654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F612-A469-4864-883A-A4515CAF4093}" type="datetime1">
              <a:rPr lang="zh-TW" altLang="en-US"/>
              <a:pPr>
                <a:defRPr/>
              </a:pPr>
              <a:t>2024/11/7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C1670-E222-4008-A677-BF2355169C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509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86172-722A-40AD-BD5B-EA8465EE8738}" type="datetime1">
              <a:rPr lang="zh-TW" altLang="en-US"/>
              <a:pPr>
                <a:defRPr/>
              </a:pPr>
              <a:t>2024/11/7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E9BB0-6F7D-42D6-9CFF-AF11797AA7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398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9E863-23A8-440E-9F62-6B0BA33032FA}" type="datetime1">
              <a:rPr lang="zh-TW" altLang="en-US"/>
              <a:pPr>
                <a:defRPr/>
              </a:pPr>
              <a:t>2024/11/7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9E59D-A9EE-4D25-8957-605BB08CCF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37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0DE6C-8022-43EC-9E88-A5BBDEC5A7DC}" type="datetime1">
              <a:rPr lang="zh-TW" altLang="en-US"/>
              <a:pPr>
                <a:defRPr/>
              </a:pPr>
              <a:t>2024/11/7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E3815-8323-48D3-B80C-FC35C69FBD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8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690E8-17D6-478D-9EAA-90591D66F8B8}" type="datetime1">
              <a:rPr lang="zh-TW" altLang="en-US"/>
              <a:pPr>
                <a:defRPr/>
              </a:pPr>
              <a:t>2024/11/7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1F0FF-0641-4F8E-80E1-EE34050B08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86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B3463-8F28-41B8-BBB9-541B02F18C5A}" type="datetime1">
              <a:rPr lang="zh-TW" altLang="en-US"/>
              <a:pPr>
                <a:defRPr/>
              </a:pPr>
              <a:t>2024/11/7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4664A-BD87-4880-B4CB-1B3D6696D2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55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2524E-3BA4-4F6F-9A79-6533F26074D9}" type="datetime1">
              <a:rPr lang="zh-TW" altLang="en-US"/>
              <a:pPr>
                <a:defRPr/>
              </a:pPr>
              <a:t>2024/11/7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17E62-2152-44F1-8560-AF09FE173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01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43607-0D28-4EDE-84FF-59073732FF3B}" type="datetime1">
              <a:rPr lang="zh-TW" altLang="en-US"/>
              <a:pPr>
                <a:defRPr/>
              </a:pPr>
              <a:t>2024/11/7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CA9E0-86AD-468A-AC10-B295404C77C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6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85110D-5F7F-4583-8995-9661AA01D3D1}" type="datetime1">
              <a:rPr lang="zh-TW" altLang="en-US"/>
              <a:pPr>
                <a:defRPr/>
              </a:pPr>
              <a:t>2024/11/7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7167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98863CE7-7268-48D1-B620-65C89E69E20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74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1412876"/>
            <a:ext cx="7772400" cy="1439863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第五次新人週報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9552518" y="5511453"/>
            <a:ext cx="2516716" cy="803624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劉昱佐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工號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:10612208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4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F0D63F9-D39D-4571-9272-8F7345F7F42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4568758" cy="4525963"/>
          </a:xfrm>
        </p:spPr>
        <p:txBody>
          <a:bodyPr/>
          <a:lstStyle/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裝上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head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用一字索回卡楯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鎖上水路，關回外殼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接回燈絲、氣管、導線，裝回上方塑膠抽氣管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source, bushing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水路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</a:t>
            </a:r>
            <a:r>
              <a:rPr lang="zh-TW" altLang="en-US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開上</a:t>
            </a:r>
            <a:r>
              <a:rPr lang="en-US" altLang="zh-TW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，再</a:t>
            </a:r>
            <a:r>
              <a:rPr lang="zh-TW" altLang="en-US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開下</a:t>
            </a:r>
            <a:r>
              <a:rPr lang="en-US" altLang="zh-TW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)(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先旋開一半確認有無漏水，再全開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打開氣閥</a:t>
            </a:r>
          </a:p>
          <a:p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5" name="內容版面配置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124" y="1417638"/>
            <a:ext cx="3201276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內容版面配置區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358" y="1417638"/>
            <a:ext cx="3202766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20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7639"/>
            <a:ext cx="4710781" cy="4708526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建真空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2FV1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，與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2FV2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交替開關互抽，待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2FV1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左右壓力讀值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(1.5e-1)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2FV2(2e-1)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讀值皆綠色，即可一起打開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做第一步時也可同時開啟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4RV10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，使其壓力讀值轉至綠色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Turn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 turbo</a:t>
            </a: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pic>
        <p:nvPicPr>
          <p:cNvPr id="1026" name="Picture 2" descr="3998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0381" y="1547141"/>
            <a:ext cx="6726621" cy="469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20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7639"/>
            <a:ext cx="4716049" cy="4708526"/>
          </a:xfrm>
        </p:spPr>
        <p:txBody>
          <a:bodyPr/>
          <a:lstStyle/>
          <a:p>
            <a:pPr marL="457200" indent="-457200">
              <a:buClr>
                <a:srgbClr val="C00000"/>
              </a:buClr>
              <a:buFont typeface="+mj-lt"/>
              <a:buAutoNum type="arabicPeriod" startAt="4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加速完成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 normal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後，即可將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source, beamline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stand by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 startAt="4"/>
            </a:pP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4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讀值為綠色後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stand by</a:t>
            </a: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649" y="1417638"/>
            <a:ext cx="6256752" cy="47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0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6399"/>
            <a:ext cx="4237567" cy="4709766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測漏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將測漏儀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:2467)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推至測漏閥附近，氣體鋼瓶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:1458)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推至抓漏位置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接上測漏閥，先把測漏儀管路壓力抽下來 ，再旋開手動閥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在有卸除到部位的地方噴氣體，看真空讀值有無飆升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pic>
        <p:nvPicPr>
          <p:cNvPr id="3074" name="Picture 2" descr="399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037" y="1417638"/>
            <a:ext cx="1932363" cy="257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399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751" y="1416399"/>
            <a:ext cx="1933292" cy="257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399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15" y="3994122"/>
            <a:ext cx="2842724" cy="213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3998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43" y="3994122"/>
            <a:ext cx="2835472" cy="213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38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1600201"/>
            <a:ext cx="5046134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調機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operator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，進入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權限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 scan neutral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再點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flip down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disk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降，再點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test→ modules→ system- reset→ chamber reset(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會響蜂鳴器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recipe control→ recipe monitor→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然後選擇右上方程式組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選完程式後點選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start monitor</a:t>
            </a:r>
          </a:p>
          <a:p>
            <a:pPr marL="0" indent="0">
              <a:buNone/>
            </a:pP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pic>
        <p:nvPicPr>
          <p:cNvPr id="1027" name="Picture 3" descr="掃描00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34" y="1417638"/>
            <a:ext cx="2167412" cy="451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145" y="1417638"/>
            <a:ext cx="3759255" cy="50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2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9600" y="1566333"/>
            <a:ext cx="50749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以調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B145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為例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457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filament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轉升至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100, ARC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開至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40 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加熱，打開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magnet</a:t>
            </a:r>
          </a:p>
          <a:p>
            <a:pPr marL="457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457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suppression 3kV, extraction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25kv, gas, analyzer 11 ,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accel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volt 5.1kV, energy 60kV→ 145(60+85)kV</a:t>
            </a:r>
          </a:p>
          <a:p>
            <a:pPr marL="457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457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待一會兒，將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filament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加至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160→200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ARC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升至約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60V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，確認與程式參數接近後</a:t>
            </a:r>
            <a:endParaRPr lang="zh-TW" altLang="en-US" sz="2400" strike="sngStrike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82" y="1417639"/>
            <a:ext cx="5897818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9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7638"/>
            <a:ext cx="5303520" cy="452596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AMU 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調至所需要的值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並微調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AMU 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beam current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至最大值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magnet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，使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current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至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最大值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可微調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軸，使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current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至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最大值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重複以上步驟至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current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</a:t>
            </a:r>
            <a:endParaRPr lang="zh-TW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34" y="1417638"/>
            <a:ext cx="5799666" cy="43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9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45" y="1417638"/>
            <a:ext cx="6033255" cy="452596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58800" y="1461056"/>
            <a:ext cx="49903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0000"/>
              </a:buClr>
              <a:buFont typeface="+mj-lt"/>
              <a:buAutoNum type="arabicPeriod" startAt="5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視情況決定是否需要調整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GAS 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流量。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457200" indent="-457200">
              <a:buClr>
                <a:srgbClr val="FF0000"/>
              </a:buClr>
              <a:buFont typeface="+mj-lt"/>
              <a:buAutoNum type="arabicPeriod" startAt="5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457200" indent="-457200">
              <a:buClr>
                <a:srgbClr val="FF0000"/>
              </a:buClr>
              <a:buFont typeface="+mj-lt"/>
              <a:buAutoNum type="arabicPeriod" startAt="5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current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並相對地降低或增加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Z GAP 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beam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current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至理想值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909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4406183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測機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切至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level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 → start control→ start scheduler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選取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Lot : test</a:t>
            </a:r>
          </a:p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Batch : m-b-145-14e14-0</a:t>
            </a:r>
          </a:p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Burn in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後用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SS-3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 測機，量測程式為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BARE-0.2UM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pic>
        <p:nvPicPr>
          <p:cNvPr id="5122" name="Picture 2" descr="399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16" y="1417638"/>
            <a:ext cx="3056384" cy="229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3999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87" y="1417638"/>
            <a:ext cx="3505129" cy="263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3999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120" y="3715789"/>
            <a:ext cx="3051280" cy="2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3998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87" y="4057650"/>
            <a:ext cx="2590729" cy="194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70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111335" y="-1288946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保養復機流程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6586" y="630383"/>
            <a:ext cx="4661461" cy="1844119"/>
          </a:xfrm>
        </p:spPr>
        <p:txBody>
          <a:bodyPr/>
          <a:lstStyle/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shut down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 current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arc current/volt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magnet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beam energy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，再關閉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suppression</a:t>
            </a:r>
            <a:r>
              <a:rPr lang="zh-TW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scan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focus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HVPS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及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T-power</a:t>
            </a:r>
            <a:endParaRPr lang="zh-TW" alt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892958" y="3712239"/>
            <a:ext cx="3939043" cy="3009237"/>
            <a:chOff x="1438625" y="3737767"/>
            <a:chExt cx="3201108" cy="2400831"/>
          </a:xfrm>
        </p:grpSpPr>
        <p:pic>
          <p:nvPicPr>
            <p:cNvPr id="11" name="Picture 2" descr="39969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625" y="3737767"/>
              <a:ext cx="3201108" cy="2400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橢圓 11"/>
            <p:cNvSpPr/>
            <p:nvPr/>
          </p:nvSpPr>
          <p:spPr>
            <a:xfrm>
              <a:off x="3055078" y="3969940"/>
              <a:ext cx="305415" cy="1284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1870575" y="3969940"/>
              <a:ext cx="202108" cy="2705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3716723" y="4203367"/>
              <a:ext cx="508498" cy="2125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3517859" y="3884479"/>
              <a:ext cx="305415" cy="2178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2119552" y="3962672"/>
              <a:ext cx="172957" cy="2845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2026290" y="4251458"/>
              <a:ext cx="270778" cy="24989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7288143" y="116990"/>
            <a:ext cx="4786797" cy="3590098"/>
            <a:chOff x="7365608" y="903037"/>
            <a:chExt cx="4786797" cy="3590098"/>
          </a:xfrm>
        </p:grpSpPr>
        <p:pic>
          <p:nvPicPr>
            <p:cNvPr id="5" name="Picture 2" descr="399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608" y="903037"/>
              <a:ext cx="4786797" cy="3590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橢圓 19"/>
            <p:cNvSpPr/>
            <p:nvPr/>
          </p:nvSpPr>
          <p:spPr>
            <a:xfrm>
              <a:off x="9017372" y="1144322"/>
              <a:ext cx="249151" cy="36459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847167" y="3712239"/>
            <a:ext cx="3934782" cy="2886632"/>
            <a:chOff x="4639733" y="3366292"/>
            <a:chExt cx="3696409" cy="2772306"/>
          </a:xfrm>
        </p:grpSpPr>
        <p:pic>
          <p:nvPicPr>
            <p:cNvPr id="6" name="Picture 3" descr="3997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733" y="3366292"/>
              <a:ext cx="3696409" cy="2772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sp>
          <p:nvSpPr>
            <p:cNvPr id="7" name="橢圓 6"/>
            <p:cNvSpPr/>
            <p:nvPr/>
          </p:nvSpPr>
          <p:spPr>
            <a:xfrm>
              <a:off x="6583564" y="4075774"/>
              <a:ext cx="173567" cy="4995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6421196" y="3737767"/>
              <a:ext cx="249151" cy="36459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5668030" y="3697685"/>
              <a:ext cx="305415" cy="4251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767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保養復機流程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含破真空 建真空 測漏 調機 測機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 : VIISON</a:t>
            </a: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保養復機流程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含破真空 建真空 測漏 調機 測機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 : 6200</a:t>
            </a:r>
          </a:p>
          <a:p>
            <a:pPr marL="0" lv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805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300749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破真空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isolation valve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 ion gauge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beamline ion gauge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HVV1, HVV2, HVV3, HVV4(hi-vacuum valve), 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foreline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source turbo 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減速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 cooling water</a:t>
            </a: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pic>
        <p:nvPicPr>
          <p:cNvPr id="6146" name="Picture 2" descr="399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349" y="1647825"/>
            <a:ext cx="5904956" cy="442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262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24400" y="1624013"/>
            <a:ext cx="2743200" cy="4525963"/>
          </a:xfrm>
        </p:spPr>
        <p:txBody>
          <a:bodyPr/>
          <a:lstStyle/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H2O2</a:t>
            </a:r>
          </a:p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無塵小白布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GREASE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工具箱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夾鏈袋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告示牌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防酸手套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9600" y="1624013"/>
            <a:ext cx="39814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注意事項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準備工具如右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確定已降溫及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shut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30min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時，需先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ground bar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 door, gas box </a:t>
            </a:r>
            <a:r>
              <a:rPr lang="zh-TW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附近相關金屬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78" y="1417638"/>
            <a:ext cx="4176122" cy="44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58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4038600" cy="4525963"/>
          </a:xfrm>
        </p:spPr>
        <p:txBody>
          <a:bodyPr/>
          <a:lstStyle/>
          <a:p>
            <a:pPr>
              <a:defRPr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關閉氣閥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卸下水路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以兩支板手旋開氣管破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真空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(Low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需對準氣孔防止吸入有毒氣體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defRPr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卸下燈絲電源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卸下接地線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pic>
        <p:nvPicPr>
          <p:cNvPr id="13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54975" y="1417638"/>
            <a:ext cx="3527425" cy="2160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6"/>
          <a:stretch/>
        </p:blipFill>
        <p:spPr bwMode="auto">
          <a:xfrm>
            <a:off x="3156404" y="2998520"/>
            <a:ext cx="3527425" cy="2252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橢圓 7"/>
          <p:cNvSpPr>
            <a:spLocks noChangeArrowheads="1"/>
          </p:cNvSpPr>
          <p:nvPr/>
        </p:nvSpPr>
        <p:spPr bwMode="auto">
          <a:xfrm>
            <a:off x="9772650" y="2305421"/>
            <a:ext cx="561976" cy="6365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133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0" y="1417639"/>
            <a:ext cx="3105150" cy="2204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66" y="1323182"/>
            <a:ext cx="3703284" cy="256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609600" y="1417638"/>
            <a:ext cx="4686300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鬆開螺絲後，卸下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Source head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，並用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low vacuum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抽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chamber</a:t>
            </a:r>
          </a:p>
          <a:p>
            <a:pPr marL="457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卸下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accel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，鎖上接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low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vacuum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抽氣輔助管，並接上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low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vacuum</a:t>
            </a:r>
          </a:p>
          <a:p>
            <a:pPr marL="457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之後鬆下後方螺絲，卸下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extraction can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8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56"/>
          <a:stretch/>
        </p:blipFill>
        <p:spPr bwMode="auto">
          <a:xfrm>
            <a:off x="8481754" y="3522928"/>
            <a:ext cx="3100645" cy="2001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815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238750" cy="45259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卸下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 can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0"/>
              </a:spcBef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卸下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suppression net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，裝上防掉落螺絲的板子，卸下小精靈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0"/>
              </a:spcBef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H2O2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清潔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，再用及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清潔一遍，並用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抽約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10~20min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，之後卸下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，裝回新的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suppression net(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左邊電線接上時，需貼近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以防 </a:t>
            </a:r>
            <a:r>
              <a:rPr lang="en-US" altLang="zh-TW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short</a:t>
            </a:r>
            <a:r>
              <a:rPr lang="zh-TW" altLang="en-US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到 </a:t>
            </a:r>
            <a:r>
              <a:rPr lang="en-US" altLang="zh-TW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、小精靈、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electrode can</a:t>
            </a:r>
          </a:p>
          <a:p>
            <a:pPr>
              <a:spcBef>
                <a:spcPct val="0"/>
              </a:spcBef>
            </a:pP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88" y="1417638"/>
            <a:ext cx="3139712" cy="42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06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43496" y="472046"/>
            <a:ext cx="5149191" cy="2635809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 can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 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o-ring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位置， 上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grease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後再裝上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 can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更換 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裝回原處</a:t>
            </a:r>
            <a:r>
              <a:rPr lang="zh-TW" altLang="en-US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並確實使其</a:t>
            </a:r>
            <a:r>
              <a:rPr lang="en-US" altLang="zh-TW" sz="2400" b="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極板接觸</a:t>
            </a:r>
            <a:r>
              <a:rPr lang="zh-TW" altLang="en-US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及至中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，鉤桿階極板</a:t>
            </a:r>
            <a:r>
              <a:rPr lang="zh-TW" altLang="en-US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不可偏上</a:t>
            </a:r>
            <a:r>
              <a:rPr lang="en-US" altLang="zh-TW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偏下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，且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can 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不導通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(以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三用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電表測試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0"/>
              </a:spcBef>
            </a:pP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pic>
        <p:nvPicPr>
          <p:cNvPr id="5" name="Picture 1" descr="DSC00516 -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898" y="1253836"/>
            <a:ext cx="2705100" cy="4377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378" y="4188121"/>
            <a:ext cx="3789642" cy="287641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橢圓 6"/>
          <p:cNvSpPr/>
          <p:nvPr/>
        </p:nvSpPr>
        <p:spPr>
          <a:xfrm>
            <a:off x="2720521" y="3833091"/>
            <a:ext cx="412750" cy="32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936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429250" cy="4525963"/>
          </a:xfrm>
        </p:spPr>
        <p:txBody>
          <a:bodyPr/>
          <a:lstStyle/>
          <a:p>
            <a:pPr>
              <a:defRPr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用三用電表確認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後，氣管朝上在將其鎖在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 can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鎖上氣管後可先抽真空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接上水路後，可先開啟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 cooling water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確認有無漏水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將管線復歸後再將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手動閥開啟</a:t>
            </a:r>
            <a:endParaRPr lang="zh-TW" altLang="en-US" sz="2400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1417638"/>
            <a:ext cx="5543550" cy="378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7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1600201"/>
            <a:ext cx="5874327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建真空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 cooling water,   source roughing valve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抽至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150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mTorr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roughing valve ,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 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foreline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valve ,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再依序開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HVV2,  HVV1,  ISO valve,   HVV3,  HVV4  BL &amp; ion gauge ,待壓力值降至5*10-6TORR</a:t>
            </a: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pic>
        <p:nvPicPr>
          <p:cNvPr id="8" name="Picture 2" descr="399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417639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74" y="3932239"/>
            <a:ext cx="4756726" cy="276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34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467004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測漏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一樣將測漏儀推至測漏閥附近，氣體鋼瓶推至抓漏位置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接上測漏閥，先把測漏儀管路壓力抽下來，再旋開手動閥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在有卸除到部位的地方噴氣體，看真空讀值有無飆升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525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7639"/>
            <a:ext cx="5991225" cy="4708526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調機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B-30-e11</a:t>
            </a: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Menu Bar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進入後，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RECIPE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目錄選擇需要的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RECIPE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，即可查看參數，並確認程式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輸入好批號和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數候選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</a:t>
            </a: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 current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25~63A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arc voltage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60V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 voltage 20kV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HVPS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magnet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調整約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、調整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energy20~180keV(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看需求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重複以上步驟使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CURRENT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達到需求值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268" y="1367632"/>
            <a:ext cx="3572399" cy="251936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01" y="3978522"/>
            <a:ext cx="3572935" cy="23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9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VIISION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保養復機流程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5649884" cy="3076902"/>
          </a:xfrm>
        </p:spPr>
        <p:txBody>
          <a:bodyPr/>
          <a:lstStyle/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shut down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operator ID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切換至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level3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total energy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arc voltage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voltage</a:t>
            </a:r>
            <a:r>
              <a:rPr lang="zh-TW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並關閉；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magnet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current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suppression voltage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AMU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zh-TW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voltage</a:t>
            </a:r>
          </a:p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&amp; beam line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都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shut down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後將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HV &amp; AUX HV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掉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67" y="1420283"/>
            <a:ext cx="3979333" cy="47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26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518638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monitor</a:t>
            </a: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操作桿垂直控制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的掃描之振幅大小和置於中央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操作桿水平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beam 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的水平方向移動，使圖形向左或向右移動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聚焦控制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是以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旋轉方式，使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beam 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圖形輪廓明顯和圖型兩肩陡峭</a:t>
            </a: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 Gain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為調整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上所顯示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beam 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輪廓圖形之相對高度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08" y="1417638"/>
            <a:ext cx="4968392" cy="37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7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458691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測機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跳出到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TUNE BEAM </a:t>
            </a:r>
            <a:r>
              <a:rPr lang="zh-TW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BEAM SCREEN。</a:t>
            </a:r>
          </a:p>
          <a:p>
            <a:pPr marL="457200" indent="-457200">
              <a:buAutoNum type="arabicPeriod"/>
            </a:pP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tune 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beam時,開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TUNE 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必須等綠燈亮後才可開啟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，確認圖形是否異常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00" y="1417639"/>
            <a:ext cx="5658200" cy="42446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0922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學習進度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9859" y="1417638"/>
            <a:ext cx="459228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109556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破真空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ATGV</a:t>
            </a: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BLGV</a:t>
            </a:r>
          </a:p>
          <a:p>
            <a:pPr marL="457200" indent="-457200">
              <a:buAutoNum type="arabicPeriod"/>
            </a:pP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 stand by</a:t>
            </a: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減速後，關閉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2FV1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2FV2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，開啟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2TV1 (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手動閥於左上圖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2TV2 (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手動閥於右上圖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次以上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最後開啟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2TV1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，待卸下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head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後即可關上。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pic>
        <p:nvPicPr>
          <p:cNvPr id="2050" name="Picture 2" descr="399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81" y="1417638"/>
            <a:ext cx="1418772" cy="189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399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87" y="1417638"/>
            <a:ext cx="1422400" cy="189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417638"/>
            <a:ext cx="4438650" cy="3329739"/>
          </a:xfrm>
          <a:prstGeom prst="rect">
            <a:avLst/>
          </a:prstGeom>
        </p:spPr>
      </p:pic>
      <p:sp>
        <p:nvSpPr>
          <p:cNvPr id="6" name="流程圖: 替代程序 5"/>
          <p:cNvSpPr/>
          <p:nvPr/>
        </p:nvSpPr>
        <p:spPr>
          <a:xfrm>
            <a:off x="4862285" y="2204218"/>
            <a:ext cx="143857" cy="167508"/>
          </a:xfrm>
          <a:prstGeom prst="flowChartAlternateProcess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替代程序 8"/>
          <p:cNvSpPr/>
          <p:nvPr/>
        </p:nvSpPr>
        <p:spPr>
          <a:xfrm>
            <a:off x="6091869" y="2195978"/>
            <a:ext cx="492061" cy="364660"/>
          </a:xfrm>
          <a:prstGeom prst="flowChartAlternateProcess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3997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43750" y="4747377"/>
            <a:ext cx="4438651" cy="207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08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24400" y="1624013"/>
            <a:ext cx="2743200" cy="4525963"/>
          </a:xfrm>
        </p:spPr>
        <p:txBody>
          <a:bodyPr/>
          <a:lstStyle/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H2O2</a:t>
            </a:r>
          </a:p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無塵小白布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GREASE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工具箱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夾鏈袋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告示牌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防酸手套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9600" y="1624013"/>
            <a:ext cx="3981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注意事項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準備工具如右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確定已降溫及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shut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30min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時，需先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ground bar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 door, gas box </a:t>
            </a:r>
            <a:r>
              <a:rPr lang="zh-TW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附近相關金屬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後，掛在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溝槽上</a:t>
            </a:r>
          </a:p>
        </p:txBody>
      </p:sp>
      <p:pic>
        <p:nvPicPr>
          <p:cNvPr id="6" name="內容版面配置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7275" y="1417638"/>
            <a:ext cx="4175125" cy="44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7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4237567" cy="4525963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valve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source, bushing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水路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</a:t>
            </a:r>
            <a:r>
              <a:rPr lang="zh-TW" altLang="en-US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關下</a:t>
            </a:r>
            <a:r>
              <a:rPr lang="en-US" altLang="zh-TW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，再</a:t>
            </a:r>
            <a:r>
              <a:rPr lang="zh-TW" altLang="en-US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關上</a:t>
            </a:r>
            <a:r>
              <a:rPr lang="en-US" altLang="zh-TW" sz="24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pic>
        <p:nvPicPr>
          <p:cNvPr id="5" name="內容版面配置區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54" y="1417638"/>
            <a:ext cx="4129046" cy="470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399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32" y="1417638"/>
            <a:ext cx="2537222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1" y="4057650"/>
            <a:ext cx="3674251" cy="2757913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2606565" y="4948607"/>
            <a:ext cx="704850" cy="666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728383" y="5705476"/>
            <a:ext cx="685800" cy="603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985529" y="4800600"/>
            <a:ext cx="704850" cy="666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985529" y="5480264"/>
            <a:ext cx="704850" cy="666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0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695950" cy="4525963"/>
          </a:xfrm>
        </p:spPr>
        <p:txBody>
          <a:bodyPr/>
          <a:lstStyle/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卸除氣管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卸除導線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卸除四根燈絲線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取下上方塑膠抽氣管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鬆開外殼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卸除水路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1" y="1417638"/>
            <a:ext cx="3581400" cy="4771349"/>
          </a:xfrm>
          <a:prstGeom prst="rect">
            <a:avLst/>
          </a:prstGeom>
        </p:spPr>
      </p:pic>
      <p:pic>
        <p:nvPicPr>
          <p:cNvPr id="6" name="內容版面配置區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1" y="4229101"/>
            <a:ext cx="437515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04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4933950" cy="4525963"/>
          </a:xfrm>
        </p:spPr>
        <p:txBody>
          <a:bodyPr/>
          <a:lstStyle/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用一字起子鬆開取下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head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後移至抽氣台車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取下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後也移至抽氣台車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裝上防止螺絲掉落的板子置於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卸下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導線及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</a:p>
          <a:p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pic>
        <p:nvPicPr>
          <p:cNvPr id="6" name="內容版面配置區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236" y="1511302"/>
            <a:ext cx="2774164" cy="317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內容版面配置區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72" y="1511302"/>
            <a:ext cx="2774164" cy="317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36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196633" cy="4525963"/>
          </a:xfrm>
        </p:spPr>
        <p:txBody>
          <a:bodyPr/>
          <a:lstStyle/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裝上抽氣外罩並接上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，以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H2O2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清潔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bushing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後，用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再擦拭一遍，靜置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10~20min</a:t>
            </a:r>
          </a:p>
          <a:p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可先至台車先以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H2O2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清潔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O-ring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面也用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擦拭並塗上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grease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氣體抽乾淨後，卸下抽氣外罩，裝回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及其導線，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並裝上 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pic>
        <p:nvPicPr>
          <p:cNvPr id="5" name="內容版面配置區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612" y="1417639"/>
            <a:ext cx="2838788" cy="324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內容版面配置區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33" y="1405734"/>
            <a:ext cx="2971030" cy="246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內容版面配置區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636" y="3881438"/>
            <a:ext cx="2170976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5760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CEE728-306C-425A-836A-2DBE4DB8D2E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937B107-9177-4035-9FA4-963DF8D4C3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C5E319-39B9-43A0-847D-1C127CE28B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722b385-d310-4112-8019-bcb8a64a48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6485</TotalTime>
  <Words>1410</Words>
  <Application>Microsoft Office PowerPoint</Application>
  <PresentationFormat>Widescreen</PresentationFormat>
  <Paragraphs>188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1_Office Theme</vt:lpstr>
      <vt:lpstr>第五次新人週報</vt:lpstr>
      <vt:lpstr>主旨</vt:lpstr>
      <vt:lpstr>VIISION 保養復機流程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6200 保養復機流程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學習進度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第二次新人週報</dc:title>
  <dc:creator>S220 YZLiu0</dc:creator>
  <cp:lastModifiedBy>S220 THChiu</cp:lastModifiedBy>
  <cp:revision>218</cp:revision>
  <dcterms:created xsi:type="dcterms:W3CDTF">2022-07-07T09:20:39Z</dcterms:created>
  <dcterms:modified xsi:type="dcterms:W3CDTF">2024-11-07T11:46:00Z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0x01010100F52F8DF54FB9B24AA0E9BBDB30E5281B</vt:lpwstr>
  </property>
</Properties>
</file>